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3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973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418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793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3718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615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BF52-E917-B62E-0C7B-ACD702E59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9692F2-91CC-46DA-23E9-01E9C5CCD6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7879A-8512-F890-B2FB-4A89A6AC1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3C45D-A06F-44BF-93F8-DD689F470B7A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88FB8-2737-8ECC-EE6A-4E96CBFA0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40765-5122-8B3A-7404-AE1638C4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DE539-8D3F-4526-A632-5D4DDD95FD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90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885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7A110-C9CF-5037-068A-3AE5F9F96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39" y="1497162"/>
            <a:ext cx="9487722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70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71EB59-37C7-E1B4-8C15-836D3EC44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480"/>
            <a:ext cx="12192000" cy="450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54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7FCEC8-30CB-239C-151F-DE465C5F2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65"/>
            <a:ext cx="12192000" cy="55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29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9A73E-24A5-7877-556C-31603A27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304"/>
            <a:ext cx="12192000" cy="455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22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63753-09F5-AA9A-6CF1-EE5DF6BB2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954"/>
            <a:ext cx="12192000" cy="487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D5E3C-EE36-375D-8BE6-0F988BA3B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968"/>
            <a:ext cx="12192000" cy="571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28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DCF2FF-EEE5-83EF-C691-A9CEA3E8F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488"/>
            <a:ext cx="12192000" cy="501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77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67E04-BF64-BA06-A753-4EED1D566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027"/>
            <a:ext cx="12192000" cy="510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41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1008E4-1509-5DA7-2EC1-F8289441D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824"/>
            <a:ext cx="12192000" cy="572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46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A038A7-96F7-39CD-8AFB-B88548FA3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213"/>
            <a:ext cx="12192000" cy="520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1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4B314F-B430-F117-19C3-BF3675679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344"/>
            <a:ext cx="12192000" cy="602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4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E4EEE-67F8-2374-8F22-1667DCEA7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249"/>
            <a:ext cx="12192000" cy="615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60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2EA0E0-2841-6C8A-94FA-525D10F85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8219"/>
            <a:ext cx="12192000" cy="4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47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E0A177-BF64-4C72-9CB2-79B8B0DC2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035"/>
            <a:ext cx="12192000" cy="517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70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293803-A05A-A6CB-0F89-56B440F90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518"/>
            <a:ext cx="12192000" cy="389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2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8D0D0-2E74-82F7-4188-6D6427EF9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961"/>
            <a:ext cx="12192000" cy="611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48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F8D07D-E6FC-75A5-BF65-179CA3B63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201"/>
            <a:ext cx="12192000" cy="38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00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658CBD-ED5A-5745-322B-D7ACB422C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5017"/>
            <a:ext cx="12192000" cy="512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49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25488A-F98A-6EF2-568A-A43A70761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263"/>
            <a:ext cx="12192000" cy="515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56627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16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GenAITheme3-whiteBG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1</cp:revision>
  <dcterms:created xsi:type="dcterms:W3CDTF">2025-03-11T10:39:23Z</dcterms:created>
  <dcterms:modified xsi:type="dcterms:W3CDTF">2025-03-11T10:55:36Z</dcterms:modified>
</cp:coreProperties>
</file>